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开场直接亮学情数据，告诉学生"今天复习什么由你们的数据决定"。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直击错题记录高频错误 √48=4√6。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保留学生原始错误写法，冲击力最强。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发题组前先讲清各层达标标准。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遮罩呈现，A 层离场后投屏。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遮罩呈现。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面批时逐人对答案。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小条拍照上传，闭环本课数据。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导航页，每环节结束回看一次。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用面积模型引入，比数轴更直观。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双栏板书原型，本页停留久一点。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举牌 = 全员作答，30 秒内看到正确率。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先表决再揭秘，制造认知冲突。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本页是 16 名混淆学生的关键页。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口诀第一字，板书流程图第一格。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性质页，动画逐步呈现。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 《二次根式》单元复习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八年级(3)班 · 45 分钟</a:t>
            </a:r>
          </a:p>
          <a:p>
            <a:r>
              <a:rPr sz="1800"/>
              <a:t>学情：35.6% 概念混淆 · 化简程序不熟</a:t>
            </a:r>
          </a:p>
          <a:p>
            <a:r>
              <a:rPr sz="1800"/>
              <a:t>三环节：概念重建 → 三步法 → 分层练习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P10 三步法 · 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√16 × √3 = 4√3</a:t>
            </a:r>
          </a:p>
          <a:p>
            <a:r>
              <a:rPr sz="1800"/>
              <a:t>开得尽的移出来，开不尽的留根号里</a:t>
            </a:r>
          </a:p>
          <a:p>
            <a:r>
              <a:rPr sz="1800"/>
              <a:t>√48 = 4√3 ✔（不是 4√6 ✘）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P11 ⚡对比辨析③ 错例剖析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学生原错：√48 = 4√6（匿名）</a:t>
            </a:r>
          </a:p>
          <a:p>
            <a:r>
              <a:rPr sz="1800"/>
              <a:t>验算：4√6 = √(16×6) = √96 ✘</a:t>
            </a:r>
          </a:p>
          <a:p>
            <a:r>
              <a:rPr sz="1800"/>
              <a:t>错在哪一步？移出时把 3 写成 6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P12 分层练习布置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A 层：代数推理任务单（离场）</a:t>
            </a:r>
          </a:p>
          <a:p>
            <a:r>
              <a:rPr sz="1800"/>
              <a:t>B 层：基础 + 变式 + 辨析</a:t>
            </a:r>
          </a:p>
          <a:p>
            <a:r>
              <a:rPr sz="1800"/>
              <a:t>C 层：对照卡基础题 + 面批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P13 分层答案与提示（A）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A 层任务单参考答案</a:t>
            </a:r>
          </a:p>
          <a:p>
            <a:r>
              <a:rPr sz="1800"/>
              <a:t>提示：非负性 → 两个根式同时为 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P14 分层答案与提示（B）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B1-B8 参考答案</a:t>
            </a:r>
          </a:p>
          <a:p>
            <a:r>
              <a:rPr sz="1800"/>
              <a:t>易错提示：√(4+9) ≠ √4+√9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P15 分层答案与提示（C）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C1-C4 参考答案</a:t>
            </a:r>
          </a:p>
          <a:p>
            <a:r>
              <a:rPr sz="1800"/>
              <a:t>口述题示例：双值 vs 单值一句话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P16 出口小条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2 题速测：√50 化简 ｜ √0.09=?</a:t>
            </a:r>
          </a:p>
          <a:p>
            <a:r>
              <a:rPr sz="1800"/>
              <a:t>下节预告：勾股定理（预习单已发）</a:t>
            </a:r>
          </a:p>
          <a:p>
            <a:r>
              <a:rPr sz="1800"/>
              <a:t>交小条后再离场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P2 复习路线图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① 概念重建（15 分钟）</a:t>
            </a:r>
          </a:p>
          <a:p>
            <a:r>
              <a:rPr sz="1800"/>
              <a:t>② 化简三步法（15 分钟）</a:t>
            </a:r>
          </a:p>
          <a:p>
            <a:r>
              <a:rPr sz="1800"/>
              <a:t>③ 分层练习（10 分钟）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P3 概念重建 · 面积模型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面积为 16 的正方形，边长是 4</a:t>
            </a:r>
          </a:p>
          <a:p>
            <a:r>
              <a:rPr sz="1800"/>
              <a:t>边长 4 的正方形，面积是 16</a:t>
            </a:r>
          </a:p>
          <a:p>
            <a:r>
              <a:rPr sz="1800"/>
              <a:t>互为逆运算：开平方 ↔ 平方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P4 概念重建 · 数轴对比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√144 = 12（一个结果，非负）</a:t>
            </a:r>
          </a:p>
          <a:p>
            <a:r>
              <a:rPr sz="1800"/>
              <a:t>144 的平方根 = ±12（两个结果）</a:t>
            </a:r>
          </a:p>
          <a:p>
            <a:r>
              <a:rPr sz="1800"/>
              <a:t>符号 √ 只取非负那一个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P5 概念重建 · 当堂验证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4 道对比判断题（举牌作答）</a:t>
            </a:r>
          </a:p>
          <a:p>
            <a:r>
              <a:rPr sz="1800"/>
              <a:t>√49=±7（　）  49 的平方根=±7（　）</a:t>
            </a:r>
          </a:p>
          <a:p>
            <a:r>
              <a:rPr sz="1800"/>
              <a:t>同桌互说：错在哪一个概念？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P6 ⚡对比辨析① √16=±4 还是 4？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表决：对 或 错</a:t>
            </a:r>
          </a:p>
          <a:p>
            <a:r>
              <a:rPr sz="1800"/>
              <a:t>√16 是算术平方根，只有一个结果</a:t>
            </a:r>
          </a:p>
          <a:p>
            <a:r>
              <a:rPr sz="1800"/>
              <a:t>"±"属于"平方根"，不属于"√"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P7 ⚡对比辨析② 双栏并排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左：144 的平方根 → ±12</a:t>
            </a:r>
          </a:p>
          <a:p>
            <a:r>
              <a:rPr sz="1800"/>
              <a:t>右：√144 → 12</a:t>
            </a:r>
          </a:p>
          <a:p>
            <a:r>
              <a:rPr sz="1800"/>
              <a:t>一字之差，结果差一个符号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P8 三步法 · 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√48 → 找最大平方因子</a:t>
            </a:r>
          </a:p>
          <a:p>
            <a:r>
              <a:rPr sz="1800"/>
              <a:t>48 = 16 × 3 → 因子是 16</a:t>
            </a:r>
          </a:p>
          <a:p>
            <a:r>
              <a:rPr sz="1800"/>
              <a:t>常用：4、9、16、25、36、49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/>
              <a:t>P9 三步法 · 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0789920" cy="4754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√48 = √(16×3)</a:t>
            </a:r>
          </a:p>
          <a:p>
            <a:r>
              <a:rPr sz="1800"/>
              <a:t>= √16 × √3</a:t>
            </a:r>
          </a:p>
          <a:p>
            <a:r>
              <a:rPr sz="1800"/>
              <a:t>乘积的算术平方根 = 分别开再乘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